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A17EE-158F-4D18-B910-81555A4EB8A5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9206-9946-4EA2-B441-3B06903AC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C981-77C3-415F-9C01-6F48C12E2CB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D581-D246-45D0-90B2-6E62247E0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C981-77C3-415F-9C01-6F48C12E2CB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D581-D246-45D0-90B2-6E62247E0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C981-77C3-415F-9C01-6F48C12E2CB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D581-D246-45D0-90B2-6E62247E0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C981-77C3-415F-9C01-6F48C12E2CB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D581-D246-45D0-90B2-6E62247E0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C981-77C3-415F-9C01-6F48C12E2CB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D581-D246-45D0-90B2-6E62247E0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C981-77C3-415F-9C01-6F48C12E2CB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D581-D246-45D0-90B2-6E62247E0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C981-77C3-415F-9C01-6F48C12E2CB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D581-D246-45D0-90B2-6E62247E0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C981-77C3-415F-9C01-6F48C12E2CB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D581-D246-45D0-90B2-6E62247E0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C981-77C3-415F-9C01-6F48C12E2CB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D581-D246-45D0-90B2-6E62247E0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C981-77C3-415F-9C01-6F48C12E2CB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D581-D246-45D0-90B2-6E62247E0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3C981-77C3-415F-9C01-6F48C12E2CB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D581-D246-45D0-90B2-6E62247E0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3C981-77C3-415F-9C01-6F48C12E2CB9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8D581-D246-45D0-90B2-6E62247E0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8640"/>
            <a:ext cx="9144000" cy="64087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КОМБИНИРОВАННОГО ВИДА ДЕТСКИЙ САД № 21 «РЯБИНКА»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Мини – музей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дошкольной образовательной организации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тему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 «Куклы обереги»</a:t>
            </a:r>
          </a:p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Шпортяк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А.В.</a:t>
            </a: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Мытищи 2019 г.</a:t>
            </a: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60848" y="4046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404664"/>
            <a:ext cx="5508104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Кукла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являясь частью культуры всего человечества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сохраняет в своем образе самобытность и характерные черты создающего ее народа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этом главная ценность традиционной народной куклы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Kukla_Zhelannit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56992"/>
            <a:ext cx="4751512" cy="32481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Интернет ресурсы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72816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maam.ru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nsportal.ru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Infourok.ru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Slavyanskaya-kultura.ru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285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84784"/>
            <a:ext cx="9144000" cy="17008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Содержание: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задачи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Куклы – обереги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и их значение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Заключение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144000" cy="27089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Знакомство с русской  народной      тряпичной куклой, 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разнообразием,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народными традициями и обычаями.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1. Развивать познавательную активность и    эстетический вкус, обогащать словарный запас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2.Развивать творческое воображение,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наблюдательность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3.Воспитывать любовь к национальной культуре</a:t>
            </a:r>
          </a:p>
          <a:p>
            <a:r>
              <a:rPr lang="ru-RU" sz="16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ukly_oberegi_drevnih_slavi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933056"/>
            <a:ext cx="4176464" cy="2924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188640"/>
            <a:ext cx="9144000" cy="4320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Куклы-обереги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глубокой древности у кукол было другое предназначение, она была человеку защитой от болезней, несчастий, злых духов. Кукла берегла человека, ее так и называли: оберег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берегиня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Самыми охранными были куклы, выполненные без иглы и ножниц. Ткань старались при изготовлении кукол не резать, а рвать (иногда кукол так и называли —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рванки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").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Ещё до рождения ребёнка делали куколку и укладывали в колыбельку, чтобы кукла "обогрела" её для будущего малыша. Когда малыш появлялся на свет, кукла и тогда не расставалась с ним. Чтобы малыш крепко и спокойно спал, приговаривала мать: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Сонница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бессонница, не играй с моим дитятком, а играй с этой куколкой". Кукла отвлекала на себя злые духи, оберегая ребёночка. Тряпичную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куклу-берегиню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сделанную своими руками, мать дарила дочери перед свадьбой, благословляя её на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замужество. Обереги давали сыну,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который отправлялся на службу в армию,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мужу — в дорогу. В крестьянских семьях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кукол было много, их не разбрасывали,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ими дорожили, их берегли. Крестьяне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считали, что чем больше кукол,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 больше в семье счастья.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4067944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Кукла - Колокольчик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 кукла имеет корни из Валдая. Именно в тех краях родилась традиция приносить такой оберег друзьям и близким, желая им удачи. Кукла обязательно наряжалась в трёхъярусную юбку, которая похожа на колокольчик  Люди верили, что беды и зло будут обходить стороной дом, где есть этот оберег, и привлекать в дом радость. Таких кукол делали в подарок.</a:t>
            </a:r>
          </a:p>
          <a:p>
            <a:endParaRPr lang="ru-RU" sz="2400" dirty="0"/>
          </a:p>
        </p:txBody>
      </p:sp>
      <p:pic>
        <p:nvPicPr>
          <p:cNvPr id="5" name="Рисунок 4" descr="1521537223_5ab0d0c32e0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124744"/>
            <a:ext cx="4576167" cy="45455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188640"/>
            <a:ext cx="3923928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Кукла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Десятиручка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Десятиручка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считалась женским оберегом. Она давала силы грамотно вести хозяйство. Очень часто такую куклу делали для себя невесты. Она настраивала их на будущую семью и помогала приготовить приданое. Оберег помогал приобрести умения в рукоделии. Размещалась кукла-оберег, как правило, над рабочим местом.</a:t>
            </a:r>
          </a:p>
          <a:p>
            <a:endParaRPr lang="ru-RU" dirty="0"/>
          </a:p>
        </p:txBody>
      </p:sp>
      <p:pic>
        <p:nvPicPr>
          <p:cNvPr id="7" name="Рисунок 6" descr="kukla-desiatiru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08720"/>
            <a:ext cx="4775158" cy="3485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6693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Кукла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Пеленашка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древних славян существовал обычай крепко пеленать младенцев. Считалось, что таким образом можно защитить ребенка от злых духов. Для дополнительной защиты в кроватку крохи любящие родители всегда подкладывали куклу-оберег, крепко завернутую в лоскутки.</a:t>
            </a:r>
          </a:p>
          <a:p>
            <a:endParaRPr lang="ru-RU" dirty="0"/>
          </a:p>
        </p:txBody>
      </p:sp>
      <p:pic>
        <p:nvPicPr>
          <p:cNvPr id="4" name="Рисунок 3" descr="19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132856"/>
            <a:ext cx="4464496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644008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Кукла Травница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Травница использовалась в лечебных целях. Поскольку при изготовлении ее туловища применялись травы, то она обладала способностью очищать воздух в жилище. Для того чтобы душистые травы источали аромат, куклу нужно было как можно больше мять руками. Кроме этого считалось, что такой оберег защитит от болезней.</a:t>
            </a:r>
          </a:p>
          <a:p>
            <a:endParaRPr lang="ru-RU" dirty="0"/>
          </a:p>
        </p:txBody>
      </p:sp>
      <p:pic>
        <p:nvPicPr>
          <p:cNvPr id="5" name="Рисунок 4" descr="c818e58ddec1ad6058ad8cbcd2m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908720"/>
            <a:ext cx="4283968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309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Куклы День-Ночь  обереги жилища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Куколки оберегают смену дня и ночи, порядок в мире. Днем выставляют вперед светлую, а ночью - темную. Куколка День - молодая, живая, подвижная, работящая и веселая. Она - хозяйка дня, и следит, чтобы в будние дни люди работали, трудились, в праздники веселились, пели, плясали, играли, чтобы днем светило солнышко. Куколка Ночь следит, чтобы все угомонились и легли спать, отдыхать от дневных дел,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набираться сил.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Она дарит сон и оберегает его.</a:t>
            </a:r>
          </a:p>
          <a:p>
            <a:endParaRPr lang="ru-RU" dirty="0"/>
          </a:p>
        </p:txBody>
      </p:sp>
      <p:pic>
        <p:nvPicPr>
          <p:cNvPr id="4" name="Рисунок 3" descr="9(10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996952"/>
            <a:ext cx="3960440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229</Words>
  <Application>Microsoft Office PowerPoint</Application>
  <PresentationFormat>Экран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Феликс Шпортяк</dc:creator>
  <cp:lastModifiedBy>Феликс Шпортяк</cp:lastModifiedBy>
  <cp:revision>4</cp:revision>
  <dcterms:created xsi:type="dcterms:W3CDTF">2019-09-06T18:37:33Z</dcterms:created>
  <dcterms:modified xsi:type="dcterms:W3CDTF">2020-09-30T04:22:04Z</dcterms:modified>
</cp:coreProperties>
</file>