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3397" y="1276909"/>
            <a:ext cx="9144000" cy="2985998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игровых навыков детей младшего дошкольного возраста»</a:t>
            </a:r>
            <a:endParaRPr lang="ru-RU" sz="4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6639" y="5129011"/>
            <a:ext cx="9144000" cy="1728989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Подготовила:</a:t>
            </a:r>
            <a:b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Мурнаева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И.И. </a:t>
            </a:r>
            <a:b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Воспитатель 1 категории.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2246" y="660698"/>
            <a:ext cx="8487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бюджетное дошкольное образовательное учреждение  комбинированного вида детский сад №21 «Рябинка» городского округа Мытищи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4049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8011" y="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игры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развитию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и чувства прекрасного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Например, игра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Театр 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в </a:t>
            </a:r>
            <a:r>
              <a:rPr lang="ru-RU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коробке» </a:t>
            </a:r>
            <a:r>
              <a:rPr lang="ru-RU" sz="2400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ru-RU" sz="2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связную </a:t>
            </a:r>
            <a:r>
              <a:rPr lang="ru-RU" sz="2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мышление, воображение.</a:t>
            </a:r>
            <a:endParaRPr lang="ru-RU" sz="2400" i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maam.ru/upload/blogs/detsad-219483-1459794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91" y="2740097"/>
            <a:ext cx="3290931" cy="246697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aam.ru/upload/blogs/741b6d0df96109ed9a696509ad5dc326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87" y="28714"/>
            <a:ext cx="3603518" cy="270263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1244/00123ab3-30bf0dd8/hello_html_3874e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30" y="3242345"/>
            <a:ext cx="4381482" cy="328611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8011" y="1958532"/>
            <a:ext cx="536991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«Самодельная мозаика».</a:t>
            </a:r>
            <a:endParaRPr lang="ru-RU" sz="2400" i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мелкую моторику, внимание</a:t>
            </a:r>
            <a:r>
              <a:rPr lang="ru-RU" sz="2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</a:t>
            </a:r>
          </a:p>
          <a:p>
            <a:pPr algn="just"/>
            <a:endParaRPr lang="ru-RU" sz="2800" b="0" i="1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i="1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0" i="1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endParaRPr lang="ru-RU" sz="2800" b="0" i="1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2006" y="5219955"/>
            <a:ext cx="6278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«Составление изображений объектов»</a:t>
            </a:r>
            <a:endParaRPr lang="ru-RU" sz="2400" i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при конструировании с использованием геометрических фигур.</a:t>
            </a:r>
          </a:p>
        </p:txBody>
      </p:sp>
    </p:spTree>
    <p:extLst>
      <p:ext uri="{BB962C8B-B14F-4D97-AF65-F5344CB8AC3E}">
        <p14:creationId xmlns:p14="http://schemas.microsoft.com/office/powerpoint/2010/main" val="37414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518" y="243606"/>
            <a:ext cx="647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3600" b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referad.ru/didakticheskie-igri-svoimi-rukami-po-sensornomu-vospitaniyu-ml/108214_html_2ce035a8d0903e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92" y="3451536"/>
            <a:ext cx="4301327" cy="32277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u21.kansk24.ru/images/banners/IMG_18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/>
          <a:stretch/>
        </p:blipFill>
        <p:spPr bwMode="auto">
          <a:xfrm>
            <a:off x="7199291" y="298880"/>
            <a:ext cx="4250028" cy="291062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592" y="66095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i="1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парочки»</a:t>
            </a:r>
          </a:p>
          <a:p>
            <a:pPr algn="just"/>
            <a:r>
              <a:rPr lang="ru-RU" sz="28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сравнивать цвета по принципу «</a:t>
            </a:r>
            <a:r>
              <a:rPr lang="ru-RU" sz="28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- не </a:t>
            </a:r>
            <a:r>
              <a:rPr lang="ru-RU" sz="2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такой», подбирать пары одинаковых по цвету предметов.</a:t>
            </a:r>
            <a:endParaRPr lang="ru-RU" sz="280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7382" y="3538123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Наряди матрешку»</a:t>
            </a:r>
            <a:endParaRPr lang="ru-RU" sz="2800" b="1" i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подбирать цвета по принципу «такой – не такой»; находить предмет определенного цвета по образцу; знакомить с названиями </a:t>
            </a:r>
            <a:r>
              <a:rPr lang="ru-RU" sz="28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и геометрических форм.</a:t>
            </a:r>
            <a:endParaRPr lang="ru-RU" sz="2800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3574" y="344775"/>
            <a:ext cx="7974767" cy="445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должен уделить внимание: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     обеспечению условий для возникновения и развития игровой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(достаточное количество времени для игры; наличие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площади для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развертывания игровых действий,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наличие необходимых игрушек);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знать методику руководства игровой деятельностью; методы и приемы, направленные на поддержание и улучшение эмоционально-положительного состояния детей; обеспечение активности играющих; своевременное переключение с одного вида деятельности на другой, какими методами и приемами это достигается, направление детей на игру.</a:t>
            </a:r>
          </a:p>
        </p:txBody>
      </p:sp>
    </p:spTree>
    <p:extLst>
      <p:ext uri="{BB962C8B-B14F-4D97-AF65-F5344CB8AC3E}">
        <p14:creationId xmlns:p14="http://schemas.microsoft.com/office/powerpoint/2010/main" val="30577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3170" y="164733"/>
            <a:ext cx="566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4999" y="992064"/>
            <a:ext cx="79148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игровых умений у детей младшего дошкольного возраста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большую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играют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детей.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просто взаимодействовать и сотрудничать с родителями, но и развивать педагогическую компетентность родителей по формированию игровых умений у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  Для этого воспитателям можно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папку для родителей с консультациями на темы: «Как правильно играть с ребенком», «Как правильно выбирать игры и игрушки для детей» и т.д.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«Школы для родителей» с проведением мастер классов.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67" y="4069731"/>
            <a:ext cx="4125657" cy="273531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60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449" y="0"/>
            <a:ext cx="1047812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- самая любимая и естественная деятельность младших дошкольников. Задача воспитателя состоит в том, чтобы делать игру содержанием детской жизни, раскрыть малышам многообразие мира игры.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Путь развития игры - это совместная игра воспитателя с детьми, создание обогащенной игровой среды, побуждающей к самостоятельному игровому творчеству в свободном взаимодействии малышей с игрушками, предметами, предметами-заместителями и воспитании доброго отношения детей друг к другу.</a:t>
            </a: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3490186"/>
            <a:ext cx="5586571" cy="314244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82" y="3460159"/>
            <a:ext cx="4768228" cy="317247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03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9" y="-1"/>
            <a:ext cx="1107773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8343" y="691690"/>
            <a:ext cx="73914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- это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огромное светлое окно, через которое в ду­ховный мир ребенка вливается живительный поток представлений и понятий. Это искра, зажигающая ого­нек пытливости и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36" y="4270815"/>
            <a:ext cx="3065171" cy="229887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2" y="3494665"/>
            <a:ext cx="4890707" cy="325843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37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106" y="201905"/>
            <a:ext cx="102429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у детей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этапа.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этапе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являются действия с предметами. Они осуществляются в определенной последовательности, хотя эта последовательность часто нарушается. Цепочка действий носит сюжетный характер. Основные сюжеты бытовые. Действия однообразны и часто повторяются. Роли еще не обозначаются.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5" y="3276101"/>
            <a:ext cx="4365939" cy="327445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3" y="3282543"/>
            <a:ext cx="4357352" cy="32680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25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1774" y="120692"/>
            <a:ext cx="105649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Второй </a:t>
            </a:r>
            <a:r>
              <a:rPr lang="ru-RU" sz="2400" b="1" dirty="0" smtClean="0"/>
              <a:t>этап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игры – действия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предметом, однако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эти действия развертываются последовательно, в соответствии с ролью, которая уже обозначается словом. Последовательность действий становится правилом. Возникает первое взаимодействие между участниками на основе использования общей игрушки.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игре объединяются 2-3 человека.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предпосылки сюжетно-ролевой игры.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924" y="2897747"/>
            <a:ext cx="5048517" cy="383790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39" y="2725362"/>
            <a:ext cx="4883319" cy="34872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74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1926" y="133365"/>
            <a:ext cx="96505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игры – по-прежнему действия с предметами. Однако они дополняются действиями, направленными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контактов с партнерами по игре.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увеличивается. Сюжеты становятся более разнообразными: дети отражают в игре не только быт, но и труд взрослых, яркие общественные явления. </a:t>
            </a:r>
          </a:p>
        </p:txBody>
      </p:sp>
      <p:pic>
        <p:nvPicPr>
          <p:cNvPr id="3" name="Picture 2" descr="https://www.maam.ru/upload/blogs/detsad-5853-15256193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 b="17499"/>
          <a:stretch/>
        </p:blipFill>
        <p:spPr bwMode="auto">
          <a:xfrm>
            <a:off x="6103328" y="3396452"/>
            <a:ext cx="4830835" cy="299146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4885"/>
          <a:stretch/>
        </p:blipFill>
        <p:spPr>
          <a:xfrm>
            <a:off x="1036737" y="3396456"/>
            <a:ext cx="4964805" cy="337783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36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590" y="386366"/>
            <a:ext cx="105649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игры – отражение отношений и взаимодействий взрослых друг с другом.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носят совместный, коллективный характер.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4" y="2718110"/>
            <a:ext cx="5268521" cy="349862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15190" r="8410"/>
          <a:stretch/>
        </p:blipFill>
        <p:spPr>
          <a:xfrm>
            <a:off x="7064291" y="2705229"/>
            <a:ext cx="4359268" cy="354947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71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bcb/00189cda-6fdf867c/img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r="10916" b="16868"/>
          <a:stretch/>
        </p:blipFill>
        <p:spPr bwMode="auto">
          <a:xfrm>
            <a:off x="1609859" y="528035"/>
            <a:ext cx="9620520" cy="533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.ppt-online.org/files/slide/c/cHTP9X3AkobVejDyESOuaR8lnwqds0tJfG7IiM/slide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394"/>
          <a:stretch/>
        </p:blipFill>
        <p:spPr bwMode="auto">
          <a:xfrm>
            <a:off x="2173574" y="0"/>
            <a:ext cx="8394491" cy="66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3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4470" y="252907"/>
            <a:ext cx="4342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Конструктивные игры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488339" y="752932"/>
            <a:ext cx="10172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/>
            <a:r>
              <a:rPr lang="ru-RU" sz="2800" dirty="0" smtClean="0"/>
              <a:t>Формируют умения </a:t>
            </a:r>
            <a:r>
              <a:rPr lang="ru-RU" sz="2800" dirty="0"/>
              <a:t>действовать с </a:t>
            </a:r>
            <a:r>
              <a:rPr lang="ru-RU" sz="2800" dirty="0" smtClean="0"/>
              <a:t>предметами,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0676" y="1144407"/>
            <a:ext cx="66884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развивают </a:t>
            </a:r>
            <a:r>
              <a:rPr lang="ru-RU" sz="2800" dirty="0"/>
              <a:t>навыки сотворчества со </a:t>
            </a:r>
            <a:r>
              <a:rPr lang="ru-RU" sz="2800" dirty="0" smtClean="0"/>
              <a:t>взрослыми, </a:t>
            </a:r>
            <a:r>
              <a:rPr lang="ru-RU" sz="2800" dirty="0"/>
              <a:t>самостоятельного творчества, </a:t>
            </a:r>
            <a:r>
              <a:rPr lang="ru-RU" sz="2800" dirty="0" smtClean="0"/>
              <a:t>развивают </a:t>
            </a:r>
            <a:r>
              <a:rPr lang="ru-RU" sz="2800" dirty="0"/>
              <a:t>мелкую моторику пальцев, </a:t>
            </a:r>
            <a:r>
              <a:rPr lang="ru-RU" sz="2800" dirty="0" smtClean="0"/>
              <a:t>рук </a:t>
            </a:r>
            <a:r>
              <a:rPr lang="ru-RU" sz="2800" dirty="0"/>
              <a:t>в приобретении умения строить мебель, горки, </a:t>
            </a:r>
            <a:r>
              <a:rPr lang="ru-RU" sz="2800" dirty="0" smtClean="0"/>
              <a:t>дома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Игра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моего любимого животного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«Строим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гараж»,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Паравозик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789" y="252907"/>
            <a:ext cx="2993772" cy="309292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79" y="3753249"/>
            <a:ext cx="3055417" cy="286448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80" y="4272636"/>
            <a:ext cx="3035210" cy="225352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27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1832</TotalTime>
  <Words>483</Words>
  <Application>Microsoft Office PowerPoint</Application>
  <PresentationFormat>Произвольный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Badge</vt:lpstr>
      <vt:lpstr>  «Формирование игровых навыков детей младшего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игровых навыков детей младшего дошкольного возраста»</dc:title>
  <dc:creator>Ирина</dc:creator>
  <cp:lastModifiedBy>User</cp:lastModifiedBy>
  <cp:revision>44</cp:revision>
  <dcterms:created xsi:type="dcterms:W3CDTF">2020-11-11T17:23:48Z</dcterms:created>
  <dcterms:modified xsi:type="dcterms:W3CDTF">2021-02-25T16:38:39Z</dcterms:modified>
</cp:coreProperties>
</file>