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63" r:id="rId5"/>
    <p:sldId id="261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>
        <p:scale>
          <a:sx n="59" d="100"/>
          <a:sy n="59" d="100"/>
        </p:scale>
        <p:origin x="-1027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1B7DD-B033-4FED-A64B-784EEAF31008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5F721-6E99-4617-8EB3-B95F2BF290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703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5F721-6E99-4617-8EB3-B95F2BF290B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808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821" y="260648"/>
            <a:ext cx="1577975" cy="157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Рамка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5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14296-0FDF-4212-BE51-912D40314CBD}" type="datetimeFigureOut">
              <a:rPr lang="ru-RU"/>
              <a:pPr>
                <a:defRPr/>
              </a:pPr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1F99C-476B-4C83-96AC-37A8B86575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83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FFB9A-0DAD-45DF-B432-CB1F424EBB71}" type="datetimeFigureOut">
              <a:rPr lang="ru-RU"/>
              <a:pPr>
                <a:defRPr/>
              </a:pPr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AB35F-05FD-4A69-9908-A8C973B50C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489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CA3F4-8965-4C7A-A1E7-F01441EFEE80}" type="datetimeFigureOut">
              <a:rPr lang="ru-RU"/>
              <a:pPr>
                <a:defRPr/>
              </a:pPr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524A8-AA8B-427E-B0A5-B5AF9BF892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750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0663"/>
            <a:ext cx="1273175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6988"/>
            <a:ext cx="1577975" cy="157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15D68-FACE-4475-9C8E-7CD139881A57}" type="datetimeFigureOut">
              <a:rPr lang="ru-RU"/>
              <a:pPr>
                <a:defRPr/>
              </a:pPr>
              <a:t>12.12.2022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9C4CD-B2D4-471A-B010-E8155C636A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57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28AC3-9636-4A11-99BC-1FD7B4EA23D9}" type="datetimeFigureOut">
              <a:rPr lang="ru-RU"/>
              <a:pPr>
                <a:defRPr/>
              </a:pPr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9FB15-B7B1-4EBD-B13A-39FCC793A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64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B0D53-94A8-4991-85A8-E3C834971E59}" type="datetimeFigureOut">
              <a:rPr lang="ru-RU"/>
              <a:pPr>
                <a:defRPr/>
              </a:pPr>
              <a:t>12.12.2022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A4668-2E2F-4A84-B7B9-E62C5656E3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8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E968A-3078-4C47-948B-8C6BFD45C2C5}" type="datetimeFigureOut">
              <a:rPr lang="ru-RU"/>
              <a:pPr>
                <a:defRPr/>
              </a:pPr>
              <a:t>12.12.2022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F921F-E748-4BC8-883D-9A3DBAC987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23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A1EC6-6B15-4A51-9BFB-A1388CF2150D}" type="datetimeFigureOut">
              <a:rPr lang="ru-RU"/>
              <a:pPr>
                <a:defRPr/>
              </a:pPr>
              <a:t>12.12.2022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6954D-DE03-4ECE-905E-F4BB565DE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29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E718B-6FE7-4826-8D69-AB9C928BC105}" type="datetimeFigureOut">
              <a:rPr lang="ru-RU"/>
              <a:pPr>
                <a:defRPr/>
              </a:pPr>
              <a:t>12.12.2022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1C743-DE0C-4218-B2B5-644555EC75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648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7A8F4-AB1F-423E-A4DB-1496D2C4A5F9}" type="datetimeFigureOut">
              <a:rPr lang="ru-RU"/>
              <a:pPr>
                <a:defRPr/>
              </a:pPr>
              <a:t>12.12.2022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7153D-BF2E-4DE3-83C4-F0D1F3FFD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51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77D9A-8732-43D8-A5E5-954C1D55A2BF}" type="datetimeFigureOut">
              <a:rPr lang="ru-RU"/>
              <a:pPr>
                <a:defRPr/>
              </a:pPr>
              <a:t>12.12.2022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A356-84FE-4424-8045-0C0BA4D5BB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10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2328D6-23FC-4FA4-904B-E4710E86AF2A}" type="datetimeFigureOut">
              <a:rPr lang="ru-RU"/>
              <a:pPr>
                <a:defRPr/>
              </a:pPr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9DD3E6-4331-4E52-AF48-54D6F82003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500034" y="1214422"/>
            <a:ext cx="8208912" cy="2643206"/>
          </a:xfrm>
        </p:spPr>
        <p:txBody>
          <a:bodyPr/>
          <a:lstStyle/>
          <a:p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Развитие навыков самообслуживания у детей раннего возраста.</a:t>
            </a:r>
            <a:b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Консультация для родителей.</a:t>
            </a:r>
            <a:b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ru-RU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3988" y="5157192"/>
            <a:ext cx="48060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2"/>
                </a:solidFill>
              </a:rPr>
              <a:t>Подготовила воспитатель </a:t>
            </a:r>
            <a:endParaRPr lang="ru-RU" sz="2400" b="1" i="1" dirty="0" smtClean="0">
              <a:solidFill>
                <a:schemeClr val="tx2"/>
              </a:solidFill>
            </a:endParaRPr>
          </a:p>
          <a:p>
            <a:r>
              <a:rPr lang="ru-RU" sz="2400" b="1" i="1" dirty="0" smtClean="0">
                <a:solidFill>
                  <a:schemeClr val="tx2"/>
                </a:solidFill>
              </a:rPr>
              <a:t>1 </a:t>
            </a:r>
            <a:r>
              <a:rPr lang="ru-RU" sz="2400" b="1" i="1" dirty="0" smtClean="0">
                <a:solidFill>
                  <a:schemeClr val="tx2"/>
                </a:solidFill>
              </a:rPr>
              <a:t>квалификационной категории: </a:t>
            </a:r>
            <a:r>
              <a:rPr lang="ru-RU" sz="2400" b="1" i="1" dirty="0" err="1" smtClean="0">
                <a:solidFill>
                  <a:schemeClr val="tx2"/>
                </a:solidFill>
              </a:rPr>
              <a:t>Шортанова</a:t>
            </a:r>
            <a:r>
              <a:rPr lang="ru-RU" sz="2400" b="1" i="1" dirty="0" smtClean="0">
                <a:solidFill>
                  <a:schemeClr val="tx2"/>
                </a:solidFill>
              </a:rPr>
              <a:t> </a:t>
            </a:r>
            <a:r>
              <a:rPr lang="ru-RU" sz="2400" b="1" i="1" dirty="0" err="1" smtClean="0">
                <a:solidFill>
                  <a:schemeClr val="tx2"/>
                </a:solidFill>
              </a:rPr>
              <a:t>Онорина</a:t>
            </a:r>
            <a:r>
              <a:rPr lang="ru-RU" sz="2400" b="1" i="1" dirty="0" smtClean="0">
                <a:solidFill>
                  <a:schemeClr val="tx2"/>
                </a:solidFill>
              </a:rPr>
              <a:t> Васильевна</a:t>
            </a:r>
            <a:endParaRPr lang="ru-RU" sz="24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008" y="0"/>
            <a:ext cx="8928992" cy="6552728"/>
          </a:xfrm>
        </p:spPr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Задачи, которые стоят перед родителями, трудные, но видеть продвижение ребенка – это большая радость. Даже во время полосы неудач может неожиданно появится что-то новое – и родители чувствуют, что их усилия не пропали даром: вот ребенок стал лучше сидеть или внимательнее слушать, охотнее есть, одеваться.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Взрослые не только учат ребенка, они много постигают сами: учатся терпеливо ждать результатов находить новые приемы, способы обучения, новые стимулы. У них открываются способности творческого подхода к решению задач, а это умение может оказаться полезным и в других жизненных ситуациях.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849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-30940" y="314704"/>
            <a:ext cx="6242586" cy="6336704"/>
          </a:xfrm>
        </p:spPr>
        <p:txBody>
          <a:bodyPr/>
          <a:lstStyle/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развития навыков самообслуживания важное значение имеет правильно организованный режим дня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прямой принудительный подход должен быть исключен из системы воспитания детей.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можно с самого пробуждения.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345" y="133022"/>
            <a:ext cx="2715995" cy="6518386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2520280"/>
          </a:xfrm>
        </p:spPr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важно задачей является проведение – с участием взрослых </a:t>
            </a:r>
            <a:r>
              <a:rPr lang="ru-RU" sz="2400" b="1" i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утренней гимнастики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чего поначалу необходимы дополнительные приспособления.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 всего если дома есть детский спортивный комплекс. При отсутствии  его  следует использовать игровые предметы, способствующие активизации детей.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35896" y="2708920"/>
            <a:ext cx="540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можно подвесить несколько воздушных шаров, вид которых всегда радует ребенка,- он начинает подпрыгивать, чтобы дотянуться до шарика, ударить по нему.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же стоит побуждать ребенка к действию с помощью  различных стихов, считалок, ритмичной негромкой музыкой.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88" y="2675158"/>
            <a:ext cx="2739792" cy="41096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6665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2555776" y="116632"/>
            <a:ext cx="6480720" cy="4680521"/>
          </a:xfrm>
        </p:spPr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ребенок плохо включается в упражнения по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моторики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 на начальном этапе можно использовать игры-перевоплощения.</a:t>
            </a:r>
          </a:p>
          <a:p>
            <a:r>
              <a:rPr lang="ru-RU" sz="2400" b="1" i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ходит, подражая петуху, лисе, цапле и т.д.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ребенок может, обходить воображаемые пенечки, перепрыгивать через ручьи.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игры создают хороший эмоциональный фон, делают детей более свободными в движениях, преодолевается отрицательное отношение к занятиям.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96" t="4277" r="29347" b="35481"/>
          <a:stretch/>
        </p:blipFill>
        <p:spPr>
          <a:xfrm>
            <a:off x="145001" y="260648"/>
            <a:ext cx="2411562" cy="43924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23528" y="494116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должны помнить о моторных трудностях детей, при необходимости они должны подыгрывать им, предупреждая   		их неловкие движения, поощряя малейший успех.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7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4427983" y="1408252"/>
            <a:ext cx="4569391" cy="2524804"/>
          </a:xfrm>
        </p:spPr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помочь ребенку, взяв его руки в свои и мягко, ненавязчиво обучая движениям. Взрослым надо позаботиться о создании таких условий, при которых  детей легче закрепляются воспитываемые навыки.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49846"/>
            <a:ext cx="4077201" cy="30579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07504" y="188640"/>
            <a:ext cx="8856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большим трудом усваиваются </a:t>
            </a:r>
            <a:r>
              <a:rPr lang="ru-RU" sz="2400" b="1" i="1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гигиенические навыки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Родители совершают ошибку, если сами выполняют процедуры умывания и одевания ребенка.</a:t>
            </a:r>
          </a:p>
        </p:txBody>
      </p:sp>
    </p:spTree>
    <p:extLst>
      <p:ext uri="{BB962C8B-B14F-4D97-AF65-F5344CB8AC3E}">
        <p14:creationId xmlns:p14="http://schemas.microsoft.com/office/powerpoint/2010/main" val="372576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579296" cy="5937523"/>
          </a:xfrm>
        </p:spPr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Все красивые, привлекательные умывальные принадлежности должны быть расположены так, чтобы ребенок мог их брать сам.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 не спешили родители, их тон должен оставаться неизменно спокойным и ласковым. При ласковом побуждении и поощрении, ребенок охотнее будет выполнять необходимые действия, у него скорее проявятся стремление к самостоятельности.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Привлечь ребенка к купанию поможет игра с водой (надувание мыльных пузырей, красивые фигурные мочалки, резиновые игрушки, моющиеся книжки и т.д.).</a:t>
            </a:r>
          </a:p>
        </p:txBody>
      </p:sp>
    </p:spTree>
    <p:extLst>
      <p:ext uri="{BB962C8B-B14F-4D97-AF65-F5344CB8AC3E}">
        <p14:creationId xmlns:p14="http://schemas.microsoft.com/office/powerpoint/2010/main" val="1225742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9036496" cy="5937523"/>
          </a:xfrm>
        </p:spPr>
        <p:txBody>
          <a:bodyPr/>
          <a:lstStyle/>
          <a:p>
            <a:pPr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навыкам </a:t>
            </a:r>
            <a:r>
              <a:rPr lang="ru-RU" sz="2400" b="1" i="1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самостоятельного раздевания и одевания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еще одна из важных задач, которые решают родители. Ребенок сначала учится снимать одежду, которую можно просто стянуть с себя вниз, освобождается от ботинок, шнурки которых уже развязаны, затем можно переходить к обучению приемом раздевания с помощью более сложных движений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Легче учится необходимым движениям на куклах. Дав ребенку чистый ботинок в руки, можно научить его шнуровать, застегивать, затем он сможет это проделать на себе.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особо тяжелых случаях, когда ребенок не только не может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одеться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сам, но и оказывает сопротивление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одевающему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тихое пение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627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036496" cy="6741368"/>
          </a:xfrm>
        </p:spPr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Большие трудности испытывают родители в привитии детям навыков </a:t>
            </a:r>
            <a:r>
              <a:rPr lang="ru-RU" sz="2400" b="1" i="1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пищи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всего родители должны соблюдать режим питания. Необходимо так же привлекать ребенка к сервировке стола,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спо-койно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ласково руководя его действиями.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Обычно ребенка трудно приучить к новому блюду, делать это надо без принуждения. Можно поставить новое блюдо подальше от ребенка и самому с аппетитом есть, не предлагая ребенку.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интереса к еде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участие в ее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приготовлении.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же после еды детей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привлекают к уборке посуды,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многие аутичные дети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делаю это с удовольствием.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987" y="3970433"/>
            <a:ext cx="4166820" cy="27709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10539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9036496" cy="3240360"/>
          </a:xfrm>
        </p:spPr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Следующим моментом режима дня является </a:t>
            </a:r>
            <a:r>
              <a:rPr lang="ru-RU" sz="2400" b="1" i="1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на дому</a:t>
            </a:r>
            <a:r>
              <a:rPr lang="ru-RU" sz="2400" b="1" i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семье возникает много поводов приобщить ребенка к труду (например, мама чистит овощи, ребенок моет их).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если дома есть животное, за которым ребенок самостоятельно или с помощью взрослых сможет ухаживать.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0" t="10526" r="10126"/>
          <a:stretch/>
        </p:blipFill>
        <p:spPr>
          <a:xfrm>
            <a:off x="179512" y="2299184"/>
            <a:ext cx="3888432" cy="24482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331640" y="5085184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Ручные умения можно воспитать только при постоянной тренировке. Каждое новое умение – это шаг к овладению необходимыми жизненными навыками.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4075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6e7f0eac9f534c2538b07ebc877267b922f48"/>
</p:tagLst>
</file>

<file path=ppt/theme/theme1.xml><?xml version="1.0" encoding="utf-8"?>
<a:theme xmlns:a="http://schemas.openxmlformats.org/drawingml/2006/main" name="Окружающий мир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Окружающий мир 2</Template>
  <TotalTime>182</TotalTime>
  <Words>679</Words>
  <Application>Microsoft Office PowerPoint</Application>
  <PresentationFormat>Экран (4:3)</PresentationFormat>
  <Paragraphs>38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Окружающий мир 2</vt:lpstr>
      <vt:lpstr>Развитие навыков самообслуживания у детей раннего возраста. Консультация для родителей.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«Окружающий мир» 2</dc:title>
  <dc:creator>Ольга Михайловна</dc:creator>
  <cp:lastModifiedBy>user</cp:lastModifiedBy>
  <cp:revision>22</cp:revision>
  <dcterms:created xsi:type="dcterms:W3CDTF">2014-11-13T21:06:05Z</dcterms:created>
  <dcterms:modified xsi:type="dcterms:W3CDTF">2022-12-12T10:35:47Z</dcterms:modified>
</cp:coreProperties>
</file>